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3"/>
  </p:notesMasterIdLst>
  <p:sldIdLst>
    <p:sldId id="295" r:id="rId2"/>
  </p:sldIdLst>
  <p:sldSz cx="9144000" cy="6858000" type="screen4x3"/>
  <p:notesSz cx="6761163" cy="9942513"/>
  <p:defaultTextStyle>
    <a:defPPr>
      <a:defRPr lang="ru-RU"/>
    </a:defPPr>
    <a:lvl1pPr marL="0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7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1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7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1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4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8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12" y="-5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50" y="0"/>
            <a:ext cx="2929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F21EF-8F81-4B88-8B92-2317AE43A838}" type="datetimeFigureOut">
              <a:rPr lang="ru-RU" smtClean="0"/>
              <a:t>09.04.2019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813"/>
            <a:ext cx="5408930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29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50" y="9444038"/>
            <a:ext cx="2929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F3F7C-08B6-496B-A029-B74BA145A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356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7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1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7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1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8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FC1A4-0844-4B63-9F80-2C1D9879A33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9815F-C5DE-438C-868B-004FE1902C4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29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514E4-FF36-4ABB-8121-479BE40BE94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C9DE7-1A56-4868-B74B-8FCF330B38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498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D62E5-2CDE-4B1B-AB7A-E171C93F27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079-4F4E-44CD-8D50-1EA2A72803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4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AC658-C942-4664-A145-035185A785F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B1BD9-2264-456E-AC19-6FE8AA1024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91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B2C3E-3380-4C6C-B54A-40724ACFC4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E69B-70E5-4320-92AA-C580B8D40CC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28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3ADB-41D6-4F6D-A33E-7491CA549B4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1CA54-0409-42CE-BF06-4132885ADCC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35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3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3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0F07A-B49D-4A8E-9BDF-5536F66A2B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EEE55-6ECF-48C3-83A8-B5565B7A47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453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79A17-535E-4B15-81F6-0CDB2846D2A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5F161-F7B0-43D1-9E70-C3B4378C0E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1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E8C1-929E-4713-8D8A-C326C9C5F39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377CA-E982-45CF-B84A-6B9AD19D28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8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3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DF816-39DF-4368-AEEA-9699970765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84BE5-CD61-4BC3-B74D-A276A71F1A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64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62" indent="0">
              <a:buNone/>
              <a:defRPr sz="2800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3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2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3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4915D-01D7-4FBD-A004-FDFDDAC33C0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5889B-6645-438B-9D4D-E29C20D8CC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511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7" rIns="91413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7" rIns="91413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288EF0-3374-4D76-8BA5-25209B4A514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51"/>
            <a:ext cx="2895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D7BDF6-79D7-477E-878A-E76750253A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3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6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12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25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97" indent="-34279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5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7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fa@exportcenter.ru" TargetMode="External"/><Relationship Id="rId2" Type="http://schemas.openxmlformats.org/officeDocument/2006/relationships/hyperlink" Target="mailto:exportcenter@bashkortostan.r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76672"/>
            <a:ext cx="8856984" cy="6048672"/>
          </a:xfrm>
        </p:spPr>
        <p:txBody>
          <a:bodyPr/>
          <a:lstStyle/>
          <a:p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Лысов 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Юрий Александрович –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сельского хозяйства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РБ, руководитель проекта</a:t>
            </a:r>
            <a:b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(347) 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218-06-06, </a:t>
            </a:r>
            <a:r>
              <a:rPr lang="en-US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sekretar7@bashkortostan.ru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Халитов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Ильдус</a:t>
            </a:r>
            <a: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Винерович</a:t>
            </a:r>
            <a: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АНО 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координации поддержки </a:t>
            </a:r>
            <a:r>
              <a:rPr lang="ru-RU" sz="1900" b="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экспортно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ориентированных субъектов малого и среднего предпринимательства Республики Башкортостан»</a:t>
            </a:r>
            <a: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(347) 221-07-48, (347) 221-07-49, </a:t>
            </a:r>
            <a:r>
              <a:rPr lang="en-US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exportcenter@bashkortostan.ru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Акчурина Рита Наилевна - </a:t>
            </a:r>
            <a:r>
              <a:rPr lang="ru-RU" sz="1900" b="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900" b="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.о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руководителя обособленного подразделения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АО 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«Российский экспортный центр» в г.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b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(347) 293-77-10,  (347) 293-77-20, </a:t>
            </a:r>
            <a:r>
              <a:rPr lang="en-US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ufa@exportcenter.ru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Байбурин Рустам 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Венерович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начальник 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отдела внешнеэкономических связей Государственного комитета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РБ по 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внешнеэкономическим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связям</a:t>
            </a:r>
            <a:b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(347) 280-87-18, </a:t>
            </a:r>
            <a:r>
              <a:rPr lang="en-US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Bayburin.RV@bashkortostan.ru</a:t>
            </a:r>
            <a: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Шапранова Оксана Сергеевна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начальник отдела 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продовольственных рынков и пищевой промышленности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Минсельхоза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РБ, администратор </a:t>
            </a:r>
            <a: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br>
              <a:rPr lang="ru-RU" sz="19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8-927-31-53-630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(347) </a:t>
            </a:r>
            <a:r>
              <a:rPr lang="ru-RU" sz="19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218-05-85, </a:t>
            </a:r>
            <a:r>
              <a:rPr lang="en-US" sz="1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shapranova.os@bashkortostan.ru</a:t>
            </a:r>
            <a: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b="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83568" y="116632"/>
            <a:ext cx="7772400" cy="43204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2024611950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7948</TotalTime>
  <Words>13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1_Тема Office</vt:lpstr>
      <vt:lpstr>Лысов Юрий Александрович –заместитель министра сельского хозяйства РБ, руководитель проекта (347) 218-06-06, sekretar7@bashkortostan.ru  Халитов Ильдус Винерович – директор АНО «Центр координации поддержки экспортно ориентированных субъектов малого и среднего предпринимательства Республики Башкортостан» (347) 221-07-48, (347) 221-07-49, exportcenter@bashkortostan.ru  Акчурина Рита Наилевна - и.о. руководителя обособленного подразделения АО «Российский экспортный центр» в г. Уфа (347) 293-77-10,  (347) 293-77-20, ufa@exportcenter.ru  Байбурин Рустам Венерович - начальник отдела внешнеэкономических связей Государственного комитета РБ по внешнеэкономическим связям (347) 280-87-18, Bayburin.RV@bashkortostan.ru  Шапранова Оксана Сергеевна – начальник отдела развития продовольственных рынков и пищевой промышленности Минсельхоза РБ, администратор проекта 8-927-31-53-630, (347) 218-05-85, shapranova.os@bashkortostan.ru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Шапранова Оксана Сергеевна</dc:creator>
  <cp:lastModifiedBy>Каримова Регина Ринатовна</cp:lastModifiedBy>
  <cp:revision>124</cp:revision>
  <cp:lastPrinted>2019-04-02T12:36:07Z</cp:lastPrinted>
  <dcterms:created xsi:type="dcterms:W3CDTF">2018-01-19T13:52:19Z</dcterms:created>
  <dcterms:modified xsi:type="dcterms:W3CDTF">2019-04-09T10:25:26Z</dcterms:modified>
</cp:coreProperties>
</file>